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3856-45CB-4197-AE9E-0DF8960CEA32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DC02-65D0-4014-9361-33FB5D551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C3856-45CB-4197-AE9E-0DF8960CEA32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DC02-65D0-4014-9361-33FB5D5514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1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smtClean="0"/>
              <a:t>Finland</a:t>
            </a:r>
            <a:endParaRPr lang="en-US" sz="7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1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6979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1771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2010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7465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338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Finland, Suomi,finnish</a:t>
            </a:r>
            <a:endParaRPr lang="en-US" sz="6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7598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In this presentation I will talk about:</a:t>
            </a:r>
            <a:endParaRPr lang="en-US" sz="6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4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smtClean="0"/>
              <a:t>helsinki</a:t>
            </a:r>
            <a:endParaRPr lang="en-US" sz="6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61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smtClean="0"/>
              <a:t>school</a:t>
            </a:r>
            <a:endParaRPr lang="en-US" sz="6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577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4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9079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2082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797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Vlastní</PresentationFormat>
  <Paragraphs>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Finland</vt:lpstr>
      <vt:lpstr>Finland, Suomi,finnish</vt:lpstr>
      <vt:lpstr>In this presentation I will talk about:</vt:lpstr>
      <vt:lpstr>helsinki</vt:lpstr>
      <vt:lpstr>school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</dc:title>
  <dc:creator>martin</dc:creator>
  <cp:lastModifiedBy>martin</cp:lastModifiedBy>
  <cp:revision>1</cp:revision>
  <dcterms:created xsi:type="dcterms:W3CDTF">2017-11-21T08:02:28Z</dcterms:created>
  <dcterms:modified xsi:type="dcterms:W3CDTF">2017-11-21T08:02:28Z</dcterms:modified>
</cp:coreProperties>
</file>