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58" r:id="rId7"/>
    <p:sldId id="269" r:id="rId8"/>
    <p:sldId id="27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66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2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56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73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39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5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74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10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0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06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94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561B-D3C8-4D49-93B6-B5467E214872}" type="datetimeFigureOut">
              <a:rPr lang="cs-CZ" smtClean="0"/>
              <a:t>30.05.2017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91C9-78EE-4DE2-9A4C-1812F59395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01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Hands-on new nature trails in the Czech's nature </a:t>
            </a:r>
            <a:r>
              <a:rPr lang="en-US" dirty="0" smtClean="0"/>
              <a:t>reserves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Czech Republic</a:t>
            </a:r>
          </a:p>
          <a:p>
            <a:r>
              <a:rPr lang="cs-CZ" dirty="0" smtClean="0"/>
              <a:t>9-13 </a:t>
            </a:r>
            <a:r>
              <a:rPr lang="cs-CZ" dirty="0" err="1" smtClean="0"/>
              <a:t>October</a:t>
            </a:r>
            <a:r>
              <a:rPr lang="cs-CZ" dirty="0" smtClean="0"/>
              <a:t> 2017</a:t>
            </a:r>
            <a:endParaRPr lang="cs-CZ" dirty="0"/>
          </a:p>
        </p:txBody>
      </p:sp>
      <p:pic>
        <p:nvPicPr>
          <p:cNvPr id="1028" name="Picture 4" descr="C:\Users\martin.tamas\Desktop\E+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000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17032"/>
            <a:ext cx="2013755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534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err="1" smtClean="0"/>
              <a:t>Sunday</a:t>
            </a:r>
            <a:r>
              <a:rPr lang="cs-CZ" u="sng" dirty="0" smtClean="0"/>
              <a:t>-</a:t>
            </a:r>
            <a:r>
              <a:rPr lang="cs-CZ" dirty="0"/>
              <a:t>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, </a:t>
            </a:r>
            <a:r>
              <a:rPr lang="cs-CZ" dirty="0" err="1" smtClean="0"/>
              <a:t>studentagency</a:t>
            </a:r>
            <a:r>
              <a:rPr lang="cs-CZ" dirty="0" smtClean="0"/>
              <a:t> bus Prague </a:t>
            </a:r>
            <a:r>
              <a:rPr lang="cs-CZ" dirty="0" err="1" smtClean="0"/>
              <a:t>airport</a:t>
            </a:r>
            <a:r>
              <a:rPr lang="cs-CZ" dirty="0" smtClean="0"/>
              <a:t> – Karlovy Vary</a:t>
            </a:r>
          </a:p>
          <a:p>
            <a:r>
              <a:rPr lang="cs-CZ" dirty="0" smtClean="0"/>
              <a:t>Bus </a:t>
            </a:r>
            <a:r>
              <a:rPr lang="cs-CZ" dirty="0" err="1" smtClean="0"/>
              <a:t>ride</a:t>
            </a:r>
            <a:r>
              <a:rPr lang="cs-CZ" dirty="0" smtClean="0"/>
              <a:t> to Boží Dar</a:t>
            </a:r>
          </a:p>
          <a:p>
            <a:r>
              <a:rPr lang="cs-CZ" dirty="0" err="1" smtClean="0"/>
              <a:t>accomodation</a:t>
            </a:r>
            <a:r>
              <a:rPr lang="cs-CZ" dirty="0" smtClean="0"/>
              <a:t> in Boží Dar area.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044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Monday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Breakfast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Hike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smtClean="0"/>
              <a:t>‚Boží Dar‘ </a:t>
            </a:r>
            <a:r>
              <a:rPr lang="cs-CZ" dirty="0" err="1"/>
              <a:t>peat</a:t>
            </a:r>
            <a:r>
              <a:rPr lang="cs-CZ" dirty="0"/>
              <a:t> </a:t>
            </a:r>
            <a:r>
              <a:rPr lang="cs-CZ" dirty="0" err="1" smtClean="0"/>
              <a:t>bog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studying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trail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/>
              <a:t> </a:t>
            </a:r>
            <a:r>
              <a:rPr lang="cs-CZ" dirty="0" smtClean="0"/>
              <a:t>done </a:t>
            </a:r>
            <a:r>
              <a:rPr lang="cs-CZ" dirty="0" err="1" smtClean="0"/>
              <a:t>there</a:t>
            </a:r>
            <a:endParaRPr lang="cs-CZ" dirty="0"/>
          </a:p>
          <a:p>
            <a:r>
              <a:rPr lang="cs-CZ" dirty="0"/>
              <a:t>Lunch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smtClean="0"/>
              <a:t>‚</a:t>
            </a:r>
            <a:r>
              <a:rPr lang="cs-CZ" dirty="0" smtClean="0"/>
              <a:t>Rýžovna‘</a:t>
            </a:r>
          </a:p>
          <a:p>
            <a:r>
              <a:rPr lang="cs-CZ" dirty="0" err="1" smtClean="0"/>
              <a:t>Hike</a:t>
            </a:r>
            <a:r>
              <a:rPr lang="cs-CZ" dirty="0" smtClean="0"/>
              <a:t> </a:t>
            </a:r>
            <a:r>
              <a:rPr lang="cs-CZ" dirty="0" smtClean="0"/>
              <a:t>to Klínovec(1244m)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highest</a:t>
            </a:r>
            <a:r>
              <a:rPr lang="cs-CZ" dirty="0" smtClean="0"/>
              <a:t> </a:t>
            </a:r>
            <a:r>
              <a:rPr lang="cs-CZ" dirty="0" err="1" smtClean="0"/>
              <a:t>mountain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area, </a:t>
            </a:r>
            <a:r>
              <a:rPr lang="cs-CZ" dirty="0" err="1" smtClean="0"/>
              <a:t>lookout</a:t>
            </a:r>
            <a:r>
              <a:rPr lang="cs-CZ" dirty="0" smtClean="0"/>
              <a:t> </a:t>
            </a:r>
            <a:r>
              <a:rPr lang="cs-CZ" dirty="0" err="1" smtClean="0"/>
              <a:t>tower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err="1" smtClean="0"/>
              <a:t>Dinner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85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Tuesday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Breakfast</a:t>
            </a:r>
            <a:endParaRPr lang="cs-CZ" dirty="0" smtClean="0"/>
          </a:p>
          <a:p>
            <a:r>
              <a:rPr lang="cs-CZ" dirty="0" smtClean="0"/>
              <a:t>Bus </a:t>
            </a:r>
            <a:r>
              <a:rPr lang="cs-CZ" dirty="0" err="1" smtClean="0"/>
              <a:t>ride</a:t>
            </a:r>
            <a:r>
              <a:rPr lang="cs-CZ" dirty="0" smtClean="0"/>
              <a:t> to </a:t>
            </a:r>
            <a:r>
              <a:rPr lang="cs-CZ" dirty="0" err="1" smtClean="0"/>
              <a:t>snake</a:t>
            </a:r>
            <a:r>
              <a:rPr lang="cs-CZ" dirty="0" smtClean="0"/>
              <a:t> </a:t>
            </a:r>
            <a:r>
              <a:rPr lang="cs-CZ" dirty="0" err="1" smtClean="0"/>
              <a:t>sanctuary</a:t>
            </a:r>
            <a:r>
              <a:rPr lang="cs-CZ" dirty="0" smtClean="0"/>
              <a:t> – </a:t>
            </a:r>
            <a:r>
              <a:rPr lang="cs-CZ" dirty="0" err="1" smtClean="0"/>
              <a:t>studying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trail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done</a:t>
            </a:r>
          </a:p>
          <a:p>
            <a:r>
              <a:rPr lang="cs-CZ" dirty="0" err="1" smtClean="0"/>
              <a:t>Hike</a:t>
            </a:r>
            <a:r>
              <a:rPr lang="cs-CZ" dirty="0" smtClean="0"/>
              <a:t> to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castle</a:t>
            </a:r>
            <a:r>
              <a:rPr lang="cs-CZ" dirty="0"/>
              <a:t> </a:t>
            </a:r>
            <a:r>
              <a:rPr lang="cs-CZ" dirty="0" smtClean="0"/>
              <a:t>– Lunch</a:t>
            </a:r>
          </a:p>
          <a:p>
            <a:r>
              <a:rPr lang="cs-CZ" dirty="0" err="1" smtClean="0"/>
              <a:t>Agricola</a:t>
            </a:r>
            <a:r>
              <a:rPr lang="cs-CZ" dirty="0" smtClean="0"/>
              <a:t> </a:t>
            </a:r>
            <a:r>
              <a:rPr lang="cs-CZ" dirty="0" err="1" smtClean="0"/>
              <a:t>swimming</a:t>
            </a:r>
            <a:r>
              <a:rPr lang="cs-CZ" dirty="0" smtClean="0"/>
              <a:t> </a:t>
            </a:r>
            <a:r>
              <a:rPr lang="cs-CZ" dirty="0" smtClean="0"/>
              <a:t>pool/sauna</a:t>
            </a:r>
          </a:p>
          <a:p>
            <a:r>
              <a:rPr lang="cs-CZ" dirty="0" smtClean="0"/>
              <a:t>Bus </a:t>
            </a:r>
            <a:r>
              <a:rPr lang="cs-CZ" dirty="0" err="1" smtClean="0"/>
              <a:t>ride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mountains</a:t>
            </a:r>
            <a:endParaRPr lang="cs-CZ" dirty="0" smtClean="0"/>
          </a:p>
          <a:p>
            <a:r>
              <a:rPr lang="cs-CZ" dirty="0" err="1" smtClean="0"/>
              <a:t>Evening</a:t>
            </a:r>
            <a:r>
              <a:rPr lang="cs-CZ" dirty="0" smtClean="0"/>
              <a:t> – </a:t>
            </a:r>
            <a:r>
              <a:rPr lang="cs-CZ" dirty="0" err="1" smtClean="0"/>
              <a:t>First</a:t>
            </a:r>
            <a:r>
              <a:rPr lang="cs-CZ" dirty="0" smtClean="0"/>
              <a:t> Aid </a:t>
            </a:r>
            <a:r>
              <a:rPr lang="cs-CZ" dirty="0" err="1" smtClean="0"/>
              <a:t>Course</a:t>
            </a:r>
            <a:r>
              <a:rPr lang="cs-CZ" dirty="0" smtClean="0"/>
              <a:t>/</a:t>
            </a:r>
            <a:r>
              <a:rPr lang="cs-CZ" dirty="0" err="1" smtClean="0"/>
              <a:t>Hike</a:t>
            </a:r>
            <a:endParaRPr lang="cs-CZ" dirty="0" smtClean="0"/>
          </a:p>
          <a:p>
            <a:r>
              <a:rPr lang="cs-CZ" dirty="0" err="1" smtClean="0"/>
              <a:t>Dinner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506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Wednesday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Leaving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mountains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endParaRPr lang="cs-CZ" dirty="0" smtClean="0"/>
          </a:p>
          <a:p>
            <a:r>
              <a:rPr lang="cs-CZ" dirty="0" smtClean="0"/>
              <a:t>Bus </a:t>
            </a:r>
            <a:r>
              <a:rPr lang="cs-CZ" dirty="0" err="1" smtClean="0"/>
              <a:t>ride</a:t>
            </a:r>
            <a:r>
              <a:rPr lang="cs-CZ" dirty="0" smtClean="0"/>
              <a:t> to SOOS – study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trail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</a:p>
          <a:p>
            <a:r>
              <a:rPr lang="cs-CZ" dirty="0" smtClean="0"/>
              <a:t>Františkovy Lázně – </a:t>
            </a:r>
            <a:r>
              <a:rPr lang="cs-CZ" dirty="0" err="1" smtClean="0"/>
              <a:t>spa</a:t>
            </a:r>
            <a:r>
              <a:rPr lang="cs-CZ" dirty="0" smtClean="0"/>
              <a:t> tour + Lunch</a:t>
            </a:r>
          </a:p>
          <a:p>
            <a:r>
              <a:rPr lang="cs-CZ" dirty="0" smtClean="0"/>
              <a:t>Bus </a:t>
            </a:r>
            <a:r>
              <a:rPr lang="cs-CZ" dirty="0" err="1" smtClean="0"/>
              <a:t>ride</a:t>
            </a:r>
            <a:r>
              <a:rPr lang="cs-CZ" dirty="0" smtClean="0"/>
              <a:t> to Bernard –</a:t>
            </a:r>
            <a:r>
              <a:rPr lang="cs-CZ" dirty="0" err="1" smtClean="0"/>
              <a:t>Farm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+ </a:t>
            </a:r>
            <a:r>
              <a:rPr lang="cs-CZ" dirty="0" err="1" smtClean="0"/>
              <a:t>coffee</a:t>
            </a:r>
            <a:r>
              <a:rPr lang="cs-CZ" dirty="0" smtClean="0"/>
              <a:t> </a:t>
            </a:r>
            <a:r>
              <a:rPr lang="cs-CZ" dirty="0" err="1" smtClean="0"/>
              <a:t>break</a:t>
            </a:r>
            <a:endParaRPr lang="cs-CZ" dirty="0" smtClean="0"/>
          </a:p>
          <a:p>
            <a:r>
              <a:rPr lang="cs-CZ" dirty="0" err="1" smtClean="0"/>
              <a:t>Travel</a:t>
            </a:r>
            <a:r>
              <a:rPr lang="cs-CZ" dirty="0" smtClean="0"/>
              <a:t> to Karlovy Vary – </a:t>
            </a:r>
            <a:r>
              <a:rPr lang="cs-CZ" dirty="0" err="1" smtClean="0"/>
              <a:t>check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hotel</a:t>
            </a:r>
          </a:p>
          <a:p>
            <a:r>
              <a:rPr lang="cs-CZ" dirty="0" err="1" smtClean="0"/>
              <a:t>Evening</a:t>
            </a:r>
            <a:r>
              <a:rPr lang="cs-CZ" dirty="0" smtClean="0"/>
              <a:t> city </a:t>
            </a:r>
            <a:r>
              <a:rPr lang="cs-CZ" dirty="0" err="1" smtClean="0"/>
              <a:t>hike</a:t>
            </a:r>
            <a:r>
              <a:rPr lang="cs-CZ" dirty="0" smtClean="0"/>
              <a:t>/FREE TIME + </a:t>
            </a:r>
            <a:r>
              <a:rPr lang="cs-CZ" dirty="0" err="1" smtClean="0"/>
              <a:t>Dinner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506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Thursday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Bus </a:t>
            </a:r>
            <a:r>
              <a:rPr lang="cs-CZ" dirty="0" err="1" smtClean="0"/>
              <a:t>ride</a:t>
            </a:r>
            <a:r>
              <a:rPr lang="cs-CZ" dirty="0" smtClean="0"/>
              <a:t> to ‚Velký Rybník‘ – </a:t>
            </a:r>
            <a:r>
              <a:rPr lang="cs-CZ" dirty="0" err="1" smtClean="0"/>
              <a:t>Hiking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area </a:t>
            </a:r>
            <a:r>
              <a:rPr lang="cs-CZ" dirty="0" err="1" smtClean="0"/>
              <a:t>of</a:t>
            </a:r>
            <a:r>
              <a:rPr lang="cs-CZ" dirty="0" smtClean="0"/>
              <a:t> NEW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trail</a:t>
            </a:r>
            <a:r>
              <a:rPr lang="cs-CZ" dirty="0" smtClean="0"/>
              <a:t> – </a:t>
            </a:r>
            <a:r>
              <a:rPr lang="cs-CZ" dirty="0" err="1" smtClean="0"/>
              <a:t>designing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endParaRPr lang="cs-CZ" dirty="0" smtClean="0"/>
          </a:p>
          <a:p>
            <a:r>
              <a:rPr lang="cs-CZ" dirty="0" smtClean="0"/>
              <a:t>Lunch – </a:t>
            </a:r>
            <a:r>
              <a:rPr lang="cs-CZ" dirty="0" err="1" smtClean="0"/>
              <a:t>Blueberry</a:t>
            </a:r>
            <a:r>
              <a:rPr lang="cs-CZ" dirty="0" smtClean="0"/>
              <a:t> </a:t>
            </a:r>
            <a:r>
              <a:rPr lang="cs-CZ" dirty="0" err="1" smtClean="0"/>
              <a:t>Pája‘s</a:t>
            </a:r>
            <a:endParaRPr lang="cs-CZ" dirty="0" smtClean="0"/>
          </a:p>
          <a:p>
            <a:r>
              <a:rPr lang="cs-CZ" dirty="0" smtClean="0"/>
              <a:t>Return to KV – </a:t>
            </a:r>
            <a:r>
              <a:rPr lang="cs-CZ" dirty="0" err="1"/>
              <a:t>Becher</a:t>
            </a:r>
            <a:r>
              <a:rPr lang="cs-CZ" dirty="0"/>
              <a:t> </a:t>
            </a:r>
            <a:r>
              <a:rPr lang="cs-CZ" dirty="0" smtClean="0"/>
              <a:t>museum, </a:t>
            </a:r>
            <a:r>
              <a:rPr lang="cs-CZ" dirty="0" smtClean="0"/>
              <a:t>Beer </a:t>
            </a:r>
            <a:r>
              <a:rPr lang="cs-CZ" dirty="0" smtClean="0"/>
              <a:t>museum?, </a:t>
            </a:r>
            <a:r>
              <a:rPr lang="cs-CZ" dirty="0" smtClean="0"/>
              <a:t>City tour, Diana </a:t>
            </a:r>
            <a:r>
              <a:rPr lang="cs-CZ" dirty="0" err="1" smtClean="0"/>
              <a:t>lookout</a:t>
            </a:r>
            <a:r>
              <a:rPr lang="cs-CZ" dirty="0" smtClean="0"/>
              <a:t> by </a:t>
            </a:r>
            <a:r>
              <a:rPr lang="cs-CZ" dirty="0" err="1" smtClean="0"/>
              <a:t>cable</a:t>
            </a:r>
            <a:r>
              <a:rPr lang="cs-CZ" dirty="0" smtClean="0"/>
              <a:t> car, </a:t>
            </a:r>
            <a:r>
              <a:rPr lang="cs-CZ" dirty="0" err="1" smtClean="0"/>
              <a:t>hike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city,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386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Friday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Breakfast</a:t>
            </a:r>
            <a:endParaRPr lang="cs-CZ" dirty="0" smtClean="0"/>
          </a:p>
          <a:p>
            <a:r>
              <a:rPr lang="cs-CZ" dirty="0" err="1" smtClean="0"/>
              <a:t>School</a:t>
            </a:r>
            <a:r>
              <a:rPr lang="cs-CZ" dirty="0" smtClean="0"/>
              <a:t> tour, meeting </a:t>
            </a:r>
            <a:r>
              <a:rPr lang="cs-CZ" dirty="0" err="1" smtClean="0"/>
              <a:t>headmaster</a:t>
            </a:r>
            <a:endParaRPr lang="cs-CZ" dirty="0" smtClean="0"/>
          </a:p>
          <a:p>
            <a:r>
              <a:rPr lang="cs-CZ" dirty="0" smtClean="0"/>
              <a:t>Lunch</a:t>
            </a:r>
          </a:p>
          <a:p>
            <a:endParaRPr lang="cs-CZ" dirty="0" smtClean="0"/>
          </a:p>
          <a:p>
            <a:r>
              <a:rPr lang="cs-CZ" dirty="0" err="1" smtClean="0"/>
              <a:t>Travel</a:t>
            </a:r>
            <a:r>
              <a:rPr lang="cs-CZ" dirty="0" smtClean="0"/>
              <a:t> to Prague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96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We</a:t>
            </a:r>
            <a:r>
              <a:rPr lang="cs-CZ" dirty="0" smtClean="0"/>
              <a:t> are </a:t>
            </a:r>
            <a:r>
              <a:rPr lang="cs-CZ" dirty="0" err="1" smtClean="0"/>
              <a:t>looking</a:t>
            </a:r>
            <a:r>
              <a:rPr lang="cs-CZ" dirty="0" smtClean="0"/>
              <a:t> forward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!!!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8865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233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Hands-on new nature trails in the Czech's nature reserves</vt:lpstr>
      <vt:lpstr>Program:</vt:lpstr>
      <vt:lpstr>Monday</vt:lpstr>
      <vt:lpstr>Tuesday</vt:lpstr>
      <vt:lpstr>Wednesday</vt:lpstr>
      <vt:lpstr>Thursday</vt:lpstr>
      <vt:lpstr>Friday</vt:lpstr>
      <vt:lpstr>We are looking forward to have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Tamáš</dc:creator>
  <cp:lastModifiedBy>martin</cp:lastModifiedBy>
  <cp:revision>17</cp:revision>
  <dcterms:created xsi:type="dcterms:W3CDTF">2016-08-30T06:24:47Z</dcterms:created>
  <dcterms:modified xsi:type="dcterms:W3CDTF">2017-05-30T09:29:43Z</dcterms:modified>
</cp:coreProperties>
</file>